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2004000" cy="42976800"/>
  <p:notesSz cx="6858000" cy="9144000"/>
  <p:defaultTextStyle>
    <a:defPPr>
      <a:defRPr lang="en-US"/>
    </a:defPPr>
    <a:lvl1pPr marL="0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42302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284604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26906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569208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11510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853812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4996114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138416" algn="l" defTabSz="4284604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36">
          <p15:clr>
            <a:srgbClr val="A4A3A4"/>
          </p15:clr>
        </p15:guide>
        <p15:guide id="2" pos="100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5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1705"/>
  </p:normalViewPr>
  <p:slideViewPr>
    <p:cSldViewPr>
      <p:cViewPr varScale="1">
        <p:scale>
          <a:sx n="15" d="100"/>
          <a:sy n="15" d="100"/>
        </p:scale>
        <p:origin x="2720" y="200"/>
      </p:cViewPr>
      <p:guideLst>
        <p:guide orient="horz" pos="13536"/>
        <p:guide pos="10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300" y="13350672"/>
            <a:ext cx="27203400" cy="92121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4353520"/>
            <a:ext cx="22402800" cy="10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42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84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2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569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89B8-E3F0-404F-9ABF-6795C28D1A1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CE65-7A20-4B2E-95D8-F0B96EB7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93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89B8-E3F0-404F-9ABF-6795C28D1A1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CE65-7A20-4B2E-95D8-F0B96EB7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202900" y="1721072"/>
            <a:ext cx="7200900" cy="3666955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721072"/>
            <a:ext cx="21069300" cy="3666955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89B8-E3F0-404F-9ABF-6795C28D1A1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CE65-7A20-4B2E-95D8-F0B96EB7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8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89B8-E3F0-404F-9ABF-6795C28D1A1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CE65-7A20-4B2E-95D8-F0B96EB7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73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7" y="27616575"/>
            <a:ext cx="27203400" cy="8535670"/>
          </a:xfrm>
        </p:spPr>
        <p:txBody>
          <a:bodyPr anchor="t"/>
          <a:lstStyle>
            <a:lvl1pPr algn="l">
              <a:defRPr sz="18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7" y="18215407"/>
            <a:ext cx="27203400" cy="9401170"/>
          </a:xfrm>
        </p:spPr>
        <p:txBody>
          <a:bodyPr anchor="b"/>
          <a:lstStyle>
            <a:lvl1pPr marL="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1pPr>
            <a:lvl2pPr marL="2142302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284604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3pPr>
            <a:lvl4pPr marL="642690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569208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7115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85381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499611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138416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89B8-E3F0-404F-9ABF-6795C28D1A1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CE65-7A20-4B2E-95D8-F0B96EB7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8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0027927"/>
            <a:ext cx="14135100" cy="28362700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68700" y="10027927"/>
            <a:ext cx="14135100" cy="28362700"/>
          </a:xfrm>
        </p:spPr>
        <p:txBody>
          <a:bodyPr/>
          <a:lstStyle>
            <a:lvl1pPr>
              <a:defRPr sz="13100"/>
            </a:lvl1pPr>
            <a:lvl2pPr>
              <a:defRPr sz="11200"/>
            </a:lvl2pPr>
            <a:lvl3pPr>
              <a:defRPr sz="94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89B8-E3F0-404F-9ABF-6795C28D1A1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CE65-7A20-4B2E-95D8-F0B96EB7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731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2" y="9620040"/>
            <a:ext cx="14140658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2" y="13629215"/>
            <a:ext cx="14140658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591" y="9620040"/>
            <a:ext cx="14146211" cy="4009175"/>
          </a:xfrm>
        </p:spPr>
        <p:txBody>
          <a:bodyPr anchor="b"/>
          <a:lstStyle>
            <a:lvl1pPr marL="0" indent="0">
              <a:buNone/>
              <a:defRPr sz="11200" b="1"/>
            </a:lvl1pPr>
            <a:lvl2pPr marL="2142302" indent="0">
              <a:buNone/>
              <a:defRPr sz="9400" b="1"/>
            </a:lvl2pPr>
            <a:lvl3pPr marL="4284604" indent="0">
              <a:buNone/>
              <a:defRPr sz="8400" b="1"/>
            </a:lvl3pPr>
            <a:lvl4pPr marL="6426906" indent="0">
              <a:buNone/>
              <a:defRPr sz="7500" b="1"/>
            </a:lvl4pPr>
            <a:lvl5pPr marL="8569208" indent="0">
              <a:buNone/>
              <a:defRPr sz="7500" b="1"/>
            </a:lvl5pPr>
            <a:lvl6pPr marL="10711510" indent="0">
              <a:buNone/>
              <a:defRPr sz="7500" b="1"/>
            </a:lvl6pPr>
            <a:lvl7pPr marL="12853812" indent="0">
              <a:buNone/>
              <a:defRPr sz="7500" b="1"/>
            </a:lvl7pPr>
            <a:lvl8pPr marL="14996114" indent="0">
              <a:buNone/>
              <a:defRPr sz="7500" b="1"/>
            </a:lvl8pPr>
            <a:lvl9pPr marL="17138416" indent="0">
              <a:buNone/>
              <a:defRPr sz="7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591" y="13629215"/>
            <a:ext cx="14146211" cy="24761405"/>
          </a:xfrm>
        </p:spPr>
        <p:txBody>
          <a:bodyPr/>
          <a:lstStyle>
            <a:lvl1pPr>
              <a:defRPr sz="11200"/>
            </a:lvl1pPr>
            <a:lvl2pPr>
              <a:defRPr sz="9400"/>
            </a:lvl2pPr>
            <a:lvl3pPr>
              <a:defRPr sz="84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89B8-E3F0-404F-9ABF-6795C28D1A1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CE65-7A20-4B2E-95D8-F0B96EB7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76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89B8-E3F0-404F-9ABF-6795C28D1A1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CE65-7A20-4B2E-95D8-F0B96EB7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7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89B8-E3F0-404F-9ABF-6795C28D1A1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CE65-7A20-4B2E-95D8-F0B96EB7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2" y="1711115"/>
            <a:ext cx="10529097" cy="728218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675" y="1711117"/>
            <a:ext cx="17891127" cy="36679510"/>
          </a:xfrm>
        </p:spPr>
        <p:txBody>
          <a:bodyPr/>
          <a:lstStyle>
            <a:lvl1pPr>
              <a:defRPr sz="15000"/>
            </a:lvl1pPr>
            <a:lvl2pPr>
              <a:defRPr sz="13100"/>
            </a:lvl2pPr>
            <a:lvl3pPr>
              <a:defRPr sz="112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2" y="8993297"/>
            <a:ext cx="10529097" cy="29397330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89B8-E3F0-404F-9ABF-6795C28D1A1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CE65-7A20-4B2E-95D8-F0B96EB7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3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3008" y="30083762"/>
            <a:ext cx="19202400" cy="3551560"/>
          </a:xfrm>
        </p:spPr>
        <p:txBody>
          <a:bodyPr anchor="b"/>
          <a:lstStyle>
            <a:lvl1pPr algn="l">
              <a:defRPr sz="9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3008" y="3840055"/>
            <a:ext cx="19202400" cy="25786080"/>
          </a:xfrm>
        </p:spPr>
        <p:txBody>
          <a:bodyPr/>
          <a:lstStyle>
            <a:lvl1pPr marL="0" indent="0">
              <a:buNone/>
              <a:defRPr sz="15000"/>
            </a:lvl1pPr>
            <a:lvl2pPr marL="2142302" indent="0">
              <a:buNone/>
              <a:defRPr sz="13100"/>
            </a:lvl2pPr>
            <a:lvl3pPr marL="4284604" indent="0">
              <a:buNone/>
              <a:defRPr sz="11200"/>
            </a:lvl3pPr>
            <a:lvl4pPr marL="6426906" indent="0">
              <a:buNone/>
              <a:defRPr sz="9400"/>
            </a:lvl4pPr>
            <a:lvl5pPr marL="8569208" indent="0">
              <a:buNone/>
              <a:defRPr sz="9400"/>
            </a:lvl5pPr>
            <a:lvl6pPr marL="10711510" indent="0">
              <a:buNone/>
              <a:defRPr sz="9400"/>
            </a:lvl6pPr>
            <a:lvl7pPr marL="12853812" indent="0">
              <a:buNone/>
              <a:defRPr sz="9400"/>
            </a:lvl7pPr>
            <a:lvl8pPr marL="14996114" indent="0">
              <a:buNone/>
              <a:defRPr sz="9400"/>
            </a:lvl8pPr>
            <a:lvl9pPr marL="17138416" indent="0">
              <a:buNone/>
              <a:defRPr sz="9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3008" y="33635322"/>
            <a:ext cx="19202400" cy="5043800"/>
          </a:xfrm>
        </p:spPr>
        <p:txBody>
          <a:bodyPr/>
          <a:lstStyle>
            <a:lvl1pPr marL="0" indent="0">
              <a:buNone/>
              <a:defRPr sz="6600"/>
            </a:lvl1pPr>
            <a:lvl2pPr marL="2142302" indent="0">
              <a:buNone/>
              <a:defRPr sz="5600"/>
            </a:lvl2pPr>
            <a:lvl3pPr marL="4284604" indent="0">
              <a:buNone/>
              <a:defRPr sz="4700"/>
            </a:lvl3pPr>
            <a:lvl4pPr marL="6426906" indent="0">
              <a:buNone/>
              <a:defRPr sz="4200"/>
            </a:lvl4pPr>
            <a:lvl5pPr marL="8569208" indent="0">
              <a:buNone/>
              <a:defRPr sz="4200"/>
            </a:lvl5pPr>
            <a:lvl6pPr marL="10711510" indent="0">
              <a:buNone/>
              <a:defRPr sz="4200"/>
            </a:lvl6pPr>
            <a:lvl7pPr marL="12853812" indent="0">
              <a:buNone/>
              <a:defRPr sz="4200"/>
            </a:lvl7pPr>
            <a:lvl8pPr marL="14996114" indent="0">
              <a:buNone/>
              <a:defRPr sz="4200"/>
            </a:lvl8pPr>
            <a:lvl9pPr marL="17138416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89B8-E3F0-404F-9ABF-6795C28D1A1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ECE65-7A20-4B2E-95D8-F0B96EB7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9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1721065"/>
            <a:ext cx="28803600" cy="7162800"/>
          </a:xfrm>
          <a:prstGeom prst="rect">
            <a:avLst/>
          </a:prstGeom>
        </p:spPr>
        <p:txBody>
          <a:bodyPr vert="horz" lIns="428460" tIns="214230" rIns="428460" bIns="21423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0027927"/>
            <a:ext cx="28803600" cy="28362700"/>
          </a:xfrm>
          <a:prstGeom prst="rect">
            <a:avLst/>
          </a:prstGeom>
        </p:spPr>
        <p:txBody>
          <a:bodyPr vert="horz" lIns="428460" tIns="214230" rIns="428460" bIns="21423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0200" y="39833132"/>
            <a:ext cx="7467600" cy="2288115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l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89B8-E3F0-404F-9ABF-6795C28D1A1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34700" y="39833132"/>
            <a:ext cx="10134600" cy="2288115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ct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936200" y="39833132"/>
            <a:ext cx="7467600" cy="2288115"/>
          </a:xfrm>
          <a:prstGeom prst="rect">
            <a:avLst/>
          </a:prstGeom>
        </p:spPr>
        <p:txBody>
          <a:bodyPr vert="horz" lIns="428460" tIns="214230" rIns="428460" bIns="214230" rtlCol="0" anchor="ctr"/>
          <a:lstStyle>
            <a:lvl1pPr algn="r">
              <a:defRPr sz="5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ECE65-7A20-4B2E-95D8-F0B96EB7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7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84604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6727" indent="-1606727" algn="l" defTabSz="4284604" rtl="0" eaLnBrk="1" latinLnBrk="0" hangingPunct="1">
        <a:spcBef>
          <a:spcPct val="20000"/>
        </a:spcBef>
        <a:buFont typeface="Arial" pitchFamily="34" charset="0"/>
        <a:buChar char="•"/>
        <a:defRPr sz="15000" kern="1200">
          <a:solidFill>
            <a:schemeClr val="tx1"/>
          </a:solidFill>
          <a:latin typeface="+mn-lt"/>
          <a:ea typeface="+mn-ea"/>
          <a:cs typeface="+mn-cs"/>
        </a:defRPr>
      </a:lvl1pPr>
      <a:lvl2pPr marL="3481241" indent="-1338939" algn="l" defTabSz="4284604" rtl="0" eaLnBrk="1" latinLnBrk="0" hangingPunct="1">
        <a:spcBef>
          <a:spcPct val="20000"/>
        </a:spcBef>
        <a:buFont typeface="Arial" pitchFamily="34" charset="0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355755" indent="-1071151" algn="l" defTabSz="4284604" rtl="0" eaLnBrk="1" latinLnBrk="0" hangingPunct="1">
        <a:spcBef>
          <a:spcPct val="20000"/>
        </a:spcBef>
        <a:buFont typeface="Arial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57" indent="-1071151" algn="l" defTabSz="4284604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4pPr>
      <a:lvl5pPr marL="9640359" indent="-1071151" algn="l" defTabSz="4284604" rtl="0" eaLnBrk="1" latinLnBrk="0" hangingPunct="1">
        <a:spcBef>
          <a:spcPct val="20000"/>
        </a:spcBef>
        <a:buFont typeface="Arial" pitchFamily="34" charset="0"/>
        <a:buChar char="»"/>
        <a:defRPr sz="9400" kern="1200">
          <a:solidFill>
            <a:schemeClr val="tx1"/>
          </a:solidFill>
          <a:latin typeface="+mn-lt"/>
          <a:ea typeface="+mn-ea"/>
          <a:cs typeface="+mn-cs"/>
        </a:defRPr>
      </a:lvl5pPr>
      <a:lvl6pPr marL="11782661" indent="-1071151" algn="l" defTabSz="4284604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6pPr>
      <a:lvl7pPr marL="13924963" indent="-1071151" algn="l" defTabSz="4284604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67265" indent="-1071151" algn="l" defTabSz="4284604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8pPr>
      <a:lvl9pPr marL="18209567" indent="-1071151" algn="l" defTabSz="4284604" rtl="0" eaLnBrk="1" latinLnBrk="0" hangingPunct="1">
        <a:spcBef>
          <a:spcPct val="20000"/>
        </a:spcBef>
        <a:buFont typeface="Arial" pitchFamily="34" charset="0"/>
        <a:buChar char="•"/>
        <a:defRPr sz="9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42302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284604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26906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569208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11510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853812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4996114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38416" algn="l" defTabSz="4284604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648"/>
            <a:ext cx="32004000" cy="943335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7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Advanced Functional Materials 2024 Kathmandu</a:t>
            </a:r>
          </a:p>
          <a:p>
            <a:pPr algn="ctr">
              <a:lnSpc>
                <a:spcPct val="150000"/>
              </a:lnSpc>
            </a:pPr>
            <a:r>
              <a:rPr lang="en-GB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ICAFM 2024 Kathmandu </a:t>
            </a:r>
          </a:p>
          <a:p>
            <a:pPr algn="ctr"/>
            <a:r>
              <a:rPr lang="en-US" sz="9000" b="1" dirty="0">
                <a:latin typeface="Times New Roman" panose="02020603050405020304" pitchFamily="18" charset="0"/>
                <a:cs typeface="Times New Roman" pitchFamily="18" charset="0"/>
              </a:rPr>
              <a:t>Title:……..</a:t>
            </a:r>
            <a:endParaRPr lang="en-US" sz="7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7000" b="1" dirty="0">
                <a:latin typeface="Times New Roman" pitchFamily="18" charset="0"/>
                <a:cs typeface="Times New Roman" pitchFamily="18" charset="0"/>
              </a:rPr>
              <a:t> Name1, Name2 and Name*</a:t>
            </a:r>
          </a:p>
          <a:p>
            <a:pPr algn="ctr"/>
            <a:r>
              <a:rPr lang="en-US" sz="7000" b="1" i="1" dirty="0">
                <a:latin typeface="Times New Roman" pitchFamily="18" charset="0"/>
                <a:cs typeface="Times New Roman" pitchFamily="18" charset="0"/>
              </a:rPr>
              <a:t>            University Name</a:t>
            </a:r>
          </a:p>
          <a:p>
            <a:pPr algn="ctr"/>
            <a:r>
              <a:rPr lang="en-US" sz="7000" b="1" i="1" dirty="0">
                <a:latin typeface="Times New Roman" pitchFamily="18" charset="0"/>
                <a:cs typeface="Times New Roman" pitchFamily="18" charset="0"/>
              </a:rPr>
              <a:t>*email</a:t>
            </a:r>
          </a:p>
          <a:p>
            <a:pPr algn="ctr"/>
            <a:endParaRPr lang="en-US" sz="10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79200" y="6809041"/>
            <a:ext cx="70104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Poster No: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6208" y="12594353"/>
            <a:ext cx="13792200" cy="2493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Introduction </a:t>
            </a:r>
          </a:p>
          <a:p>
            <a:pPr algn="just">
              <a:lnSpc>
                <a:spcPct val="150000"/>
              </a:lnSpc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Font size 50ptv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208" y="15836055"/>
            <a:ext cx="13792200" cy="451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Material and Methods </a:t>
            </a:r>
            <a:endParaRPr lang="en-US" sz="5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Font size 50pt</a:t>
            </a:r>
          </a:p>
          <a:p>
            <a:pPr marL="914400" indent="-914400" algn="just">
              <a:lnSpc>
                <a:spcPct val="150000"/>
              </a:lnSpc>
              <a:buAutoNum type="arabicPeriod"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3349" y="31401772"/>
            <a:ext cx="13792200" cy="192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en-US" sz="9000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07200" y="16157894"/>
            <a:ext cx="11582399" cy="433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Acknowledgment</a:t>
            </a:r>
          </a:p>
          <a:p>
            <a:pPr algn="just">
              <a:lnSpc>
                <a:spcPct val="150000"/>
              </a:lnSpc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Font size 50pt</a:t>
            </a:r>
          </a:p>
          <a:p>
            <a:pPr algn="just">
              <a:lnSpc>
                <a:spcPct val="150000"/>
              </a:lnSpc>
            </a:pP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24087" y="25045763"/>
            <a:ext cx="13792200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References </a:t>
            </a:r>
          </a:p>
          <a:p>
            <a:r>
              <a:rPr lang="en-GB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Font size 40pt</a:t>
            </a:r>
            <a:endParaRPr lang="en-GB" sz="4000" dirty="0">
              <a:solidFill>
                <a:srgbClr val="2D2D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5400" dirty="0">
              <a:solidFill>
                <a:srgbClr val="2D2D2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99BE79-8749-F54F-ACC8-034EE08F62EB}"/>
              </a:ext>
            </a:extLst>
          </p:cNvPr>
          <p:cNvSpPr txBox="1"/>
          <p:nvPr/>
        </p:nvSpPr>
        <p:spPr>
          <a:xfrm>
            <a:off x="1371600" y="27566165"/>
            <a:ext cx="6784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P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</a:t>
            </a:r>
            <a:r>
              <a:rPr lang="en-NP" sz="40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detail font 50pt</a:t>
            </a:r>
            <a:endParaRPr lang="en-NP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73C7C7-FD3A-D241-AC7F-BE3DC789F2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58" b="-658"/>
          <a:stretch/>
        </p:blipFill>
        <p:spPr>
          <a:xfrm>
            <a:off x="2050358" y="2895599"/>
            <a:ext cx="3913441" cy="3913441"/>
          </a:xfrm>
          <a:prstGeom prst="ellipse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3FFA970-F52B-7348-8186-1B68DC3E8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012225"/>
            <a:ext cx="10363200" cy="581957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A60F25B-6F57-1042-9085-FD8E68337571}"/>
              </a:ext>
            </a:extLst>
          </p:cNvPr>
          <p:cNvSpPr/>
          <p:nvPr/>
        </p:nvSpPr>
        <p:spPr>
          <a:xfrm>
            <a:off x="2854378" y="34120953"/>
            <a:ext cx="3818674" cy="1108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Font size 50pt</a:t>
            </a:r>
            <a:endParaRPr lang="en-US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5ABE952-F0E4-CB49-8B9F-C08806DAA1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1372" y="2188997"/>
            <a:ext cx="4042270" cy="41512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F7BAB8C-0357-A74F-8B5B-07AC5DD55866}"/>
              </a:ext>
            </a:extLst>
          </p:cNvPr>
          <p:cNvSpPr txBox="1"/>
          <p:nvPr/>
        </p:nvSpPr>
        <p:spPr>
          <a:xfrm>
            <a:off x="992762" y="9789731"/>
            <a:ext cx="30096837" cy="2493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Abstract </a:t>
            </a:r>
          </a:p>
          <a:p>
            <a:pPr algn="just">
              <a:lnSpc>
                <a:spcPct val="150000"/>
              </a:lnSpc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Font size 50ptv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658D73-CB6C-AF4D-8537-1DB0FB1F2D0B}"/>
              </a:ext>
            </a:extLst>
          </p:cNvPr>
          <p:cNvSpPr txBox="1"/>
          <p:nvPr/>
        </p:nvSpPr>
        <p:spPr>
          <a:xfrm>
            <a:off x="19507200" y="11902487"/>
            <a:ext cx="11480592" cy="4339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Conclusions </a:t>
            </a:r>
          </a:p>
          <a:p>
            <a:pPr algn="just">
              <a:lnSpc>
                <a:spcPct val="150000"/>
              </a:lnSpc>
            </a:pP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Font size 50pt </a:t>
            </a:r>
          </a:p>
          <a:p>
            <a:pPr algn="just">
              <a:lnSpc>
                <a:spcPct val="150000"/>
              </a:lnSpc>
            </a:pP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65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Surya</dc:creator>
  <cp:lastModifiedBy>Prakash Chandra Lohani</cp:lastModifiedBy>
  <cp:revision>38</cp:revision>
  <dcterms:created xsi:type="dcterms:W3CDTF">2022-12-28T06:42:42Z</dcterms:created>
  <dcterms:modified xsi:type="dcterms:W3CDTF">2024-08-24T05:08:38Z</dcterms:modified>
</cp:coreProperties>
</file>